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272" r:id="rId3"/>
    <p:sldId id="337" r:id="rId4"/>
    <p:sldId id="273" r:id="rId5"/>
    <p:sldId id="296" r:id="rId6"/>
    <p:sldId id="297" r:id="rId7"/>
    <p:sldId id="298" r:id="rId8"/>
    <p:sldId id="341" r:id="rId9"/>
    <p:sldId id="299" r:id="rId10"/>
    <p:sldId id="338" r:id="rId11"/>
    <p:sldId id="301" r:id="rId12"/>
    <p:sldId id="306" r:id="rId13"/>
    <p:sldId id="325" r:id="rId14"/>
    <p:sldId id="300" r:id="rId15"/>
    <p:sldId id="326" r:id="rId16"/>
    <p:sldId id="303" r:id="rId17"/>
    <p:sldId id="327" r:id="rId18"/>
    <p:sldId id="304" r:id="rId19"/>
    <p:sldId id="308" r:id="rId20"/>
    <p:sldId id="305" r:id="rId21"/>
    <p:sldId id="310" r:id="rId22"/>
    <p:sldId id="312" r:id="rId23"/>
    <p:sldId id="328" r:id="rId24"/>
    <p:sldId id="329" r:id="rId25"/>
    <p:sldId id="330" r:id="rId26"/>
    <p:sldId id="331" r:id="rId27"/>
    <p:sldId id="332" r:id="rId28"/>
    <p:sldId id="333" r:id="rId29"/>
    <p:sldId id="335" r:id="rId30"/>
    <p:sldId id="314" r:id="rId31"/>
    <p:sldId id="317" r:id="rId32"/>
    <p:sldId id="316" r:id="rId33"/>
    <p:sldId id="339" r:id="rId34"/>
    <p:sldId id="340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7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800000"/>
    <a:srgbClr val="00CCFF"/>
    <a:srgbClr val="660033"/>
    <a:srgbClr val="66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54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4BF5-4EA9-4B5D-B7CD-DF436921FB61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mno-online.com/wp-content/uploads/2009/05/picasioncom-bu-280509.gif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2357422" y="3157316"/>
            <a:ext cx="2857520" cy="2826662"/>
          </a:xfrm>
          <a:prstGeom prst="ellipse">
            <a:avLst/>
          </a:prstGeom>
          <a:ln w="28575" cap="rnd">
            <a:solidFill>
              <a:srgbClr val="FF9900"/>
            </a:solidFill>
          </a:ln>
          <a:effectLst>
            <a:glow rad="228600">
              <a:srgbClr val="FF0000">
                <a:alpha val="4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1752600"/>
            <a:ext cx="8215370" cy="1981200"/>
          </a:xfrm>
          <a:prstGeom prst="roundRect">
            <a:avLst>
              <a:gd name="adj" fmla="val 0"/>
            </a:avLst>
          </a:prstGeom>
          <a:solidFill>
            <a:srgbClr val="0033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Sejarah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merubah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wajah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Negara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sebuah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semua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mengira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bangsa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suku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agama,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budaya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r>
              <a:rPr lang="en-US" sz="2800" dirty="0" smtClean="0"/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228600" y="2300068"/>
            <a:ext cx="609600" cy="6096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ounded Rectangle 13"/>
          <p:cNvSpPr/>
          <p:nvPr/>
        </p:nvSpPr>
        <p:spPr>
          <a:xfrm>
            <a:off x="609600" y="4038600"/>
            <a:ext cx="8229600" cy="152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…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rakyat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sejahtera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harmoni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walaupun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rintangan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dihadapi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228600" y="4261340"/>
            <a:ext cx="609600" cy="6096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24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Rahsia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keamanan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kemakmuran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600200"/>
            <a:ext cx="8139170" cy="1066800"/>
          </a:xfrm>
          <a:prstGeom prst="roundRect">
            <a:avLst>
              <a:gd name="adj" fmla="val 26725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Kebijaksanaan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kematangan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pihak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berkuasa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rakyat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895600"/>
            <a:ext cx="8139170" cy="1447800"/>
          </a:xfrm>
          <a:prstGeom prst="roundRect">
            <a:avLst>
              <a:gd name="adj" fmla="val 26725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Semangat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Pemuafakatan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melalui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hormat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menghormati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keikhlasan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saling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mempercayai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4495800"/>
            <a:ext cx="8153400" cy="1752600"/>
          </a:xfrm>
          <a:prstGeom prst="roundRect">
            <a:avLst>
              <a:gd name="adj" fmla="val 26725"/>
            </a:avLst>
          </a:prstGeom>
          <a:solidFill>
            <a:srgbClr val="0033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Melaksanakan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‘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kontrak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sosial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’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tunjang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kestabilan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keharmonian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7689808">
            <a:off x="7437458" y="3984618"/>
            <a:ext cx="779372" cy="689741"/>
          </a:xfrm>
          <a:prstGeom prst="stripedRightArrow">
            <a:avLst>
              <a:gd name="adj1" fmla="val 44725"/>
              <a:gd name="adj2" fmla="val 3769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Striped Right Arrow 9"/>
          <p:cNvSpPr/>
          <p:nvPr/>
        </p:nvSpPr>
        <p:spPr>
          <a:xfrm rot="3472270">
            <a:off x="7424813" y="2378348"/>
            <a:ext cx="779372" cy="689741"/>
          </a:xfrm>
          <a:prstGeom prst="stripedRightArrow">
            <a:avLst>
              <a:gd name="adj1" fmla="val 44725"/>
              <a:gd name="adj2" fmla="val 3769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4-Point Star 10"/>
          <p:cNvSpPr/>
          <p:nvPr/>
        </p:nvSpPr>
        <p:spPr>
          <a:xfrm>
            <a:off x="76200" y="1676400"/>
            <a:ext cx="914400" cy="876247"/>
          </a:xfrm>
          <a:prstGeom prst="star4">
            <a:avLst>
              <a:gd name="adj" fmla="val 1757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ms-MY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0" y="3048000"/>
            <a:ext cx="914400" cy="876247"/>
          </a:xfrm>
          <a:prstGeom prst="star4">
            <a:avLst>
              <a:gd name="adj" fmla="val 1757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ms-MY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4-Point Star 13"/>
          <p:cNvSpPr/>
          <p:nvPr/>
        </p:nvSpPr>
        <p:spPr>
          <a:xfrm>
            <a:off x="0" y="4648200"/>
            <a:ext cx="914400" cy="876247"/>
          </a:xfrm>
          <a:prstGeom prst="star4">
            <a:avLst>
              <a:gd name="adj" fmla="val 1757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ms-MY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Pemuafakatan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zaman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 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1981200"/>
            <a:ext cx="7848600" cy="1524000"/>
          </a:xfrm>
          <a:prstGeom prst="roundRect">
            <a:avLst>
              <a:gd name="adj" fmla="val 351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Berjaya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membina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sebuah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Negara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iaitu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Madinah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munawwarah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3733800"/>
            <a:ext cx="7848600" cy="12954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Terbentuknya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Piagam</a:t>
            </a:r>
            <a:r>
              <a:rPr lang="en-US" sz="28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Madinah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-memberi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jaminan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kebebasan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beragama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hevron 5"/>
          <p:cNvSpPr/>
          <p:nvPr/>
        </p:nvSpPr>
        <p:spPr>
          <a:xfrm rot="2058095">
            <a:off x="688476" y="1650978"/>
            <a:ext cx="685800" cy="762000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1771442">
            <a:off x="752827" y="3624705"/>
            <a:ext cx="685800" cy="762000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Ajaran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slam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bermasyarakat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828800"/>
            <a:ext cx="7848600" cy="1524000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keadilan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tanpa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mengira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agama.</a:t>
            </a:r>
            <a:endParaRPr lang="en-US" sz="2800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3810000"/>
            <a:ext cx="7848600" cy="2133600"/>
          </a:xfrm>
          <a:prstGeom prst="roundRect">
            <a:avLst>
              <a:gd name="adj" fmla="val 351"/>
            </a:avLst>
          </a:prstGeom>
          <a:solidFill>
            <a:srgbClr val="660033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Membenarkan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bersatu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bersepakat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selagi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menjamin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keamanan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tujuan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jahat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hevron 5"/>
          <p:cNvSpPr/>
          <p:nvPr/>
        </p:nvSpPr>
        <p:spPr>
          <a:xfrm rot="2090609">
            <a:off x="689602" y="1575404"/>
            <a:ext cx="685800" cy="762000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2295462">
            <a:off x="771872" y="3559497"/>
            <a:ext cx="685800" cy="762000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92968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tahanah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8-9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9144000" cy="4524315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</a:t>
            </a:r>
            <a:r>
              <a:rPr lang="ar-SA" sz="4800" b="1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4800" b="1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يَنْهَاكُمُ اللّ</a:t>
            </a:r>
            <a:r>
              <a:rPr lang="ar-SA" sz="4800" b="1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4800" b="1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هُ عَنِ الَّذِينَ لَمْ يُقَاتِلُوكُمْ فِي الدِّينِ وَلَمْ يُخْرِجُوكُم مِّن دِيَارِكُمْ أَن تَبَرُّوهُمْ وَتُقْسِطُوا إِلَيْهِمْ إِنَّ اللَّهَ يُحِبُّ الْمُقْسِطِينَ</a:t>
            </a:r>
            <a:r>
              <a:rPr lang="ar-SA" sz="4800" b="1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</a:t>
            </a:r>
            <a:r>
              <a:rPr lang="ar-QA" sz="4800" b="1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إِنَّمَا يَنْهَاكُمُ اللَّهُ عَنِ الَّذِينَ قَاتَلُوكُمْ فِي الدِّينِ وَأَخْرَجُوكُم مِّن دِيَارِكُمْ وَظَاهَرُوا عَلَى إِخْرَاجِكُمْ أَن تَوَلَّوْهُمْ وَمَن يَتَوَلَّهُمْ فَأُوْلَئِكَ هُمُ الظَّالِمُونَ</a:t>
            </a:r>
            <a:endParaRPr lang="en-US" sz="4800" b="1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Maksudnya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5021"/>
            <a:ext cx="9144000" cy="4893647"/>
          </a:xfrm>
          <a:prstGeom prst="rect">
            <a:avLst/>
          </a:prstGeom>
          <a:solidFill>
            <a:srgbClr val="9900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memerangi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agamamu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mengeluarkan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kampung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halaman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mengasihi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memerangi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mengeluarkan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kampung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halamanmu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lain)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mengusir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zalim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4382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Kebebasan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beragama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Malaysia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1905000"/>
            <a:ext cx="7467600" cy="1219200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Keperluan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keagamaan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diberi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perhatian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sewajarnya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3581400"/>
            <a:ext cx="7467600" cy="1600200"/>
          </a:xfrm>
          <a:prstGeom prst="roundRect">
            <a:avLst>
              <a:gd name="adj" fmla="val 351"/>
            </a:avLst>
          </a:prstGeom>
          <a:solidFill>
            <a:srgbClr val="00B0F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rumah-rumah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didirikan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-609600" y="2286000"/>
            <a:ext cx="2971800" cy="838200"/>
          </a:xfrm>
          <a:prstGeom prst="bentUpArrow">
            <a:avLst>
              <a:gd name="adj1" fmla="val 25000"/>
              <a:gd name="adj2" fmla="val 34231"/>
              <a:gd name="adj3" fmla="val 20385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Bent-Up Arrow 16"/>
          <p:cNvSpPr/>
          <p:nvPr/>
        </p:nvSpPr>
        <p:spPr>
          <a:xfrm rot="5400000">
            <a:off x="342900" y="1638300"/>
            <a:ext cx="1676400" cy="838200"/>
          </a:xfrm>
          <a:prstGeom prst="bentUpArrow">
            <a:avLst>
              <a:gd name="adj1" fmla="val 25000"/>
              <a:gd name="adj2" fmla="val 34231"/>
              <a:gd name="adj3" fmla="val 20385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4382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Keistimewaan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agama Islam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Malaysia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1600200"/>
            <a:ext cx="7696200" cy="19812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 Agama Persekutuan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termaktub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perlembagaan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diakui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diikhtiraf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semua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3733800"/>
            <a:ext cx="7620000" cy="2286000"/>
          </a:xfrm>
          <a:prstGeom prst="roundRect">
            <a:avLst>
              <a:gd name="adj" fmla="val 351"/>
            </a:avLst>
          </a:prstGeom>
          <a:solidFill>
            <a:srgbClr val="CC0066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agama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bertapak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mencorakkan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bahasa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budaya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Melayu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sebelum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kedatangan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bangsa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-lain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-685800" y="2209800"/>
            <a:ext cx="3124200" cy="838200"/>
          </a:xfrm>
          <a:prstGeom prst="bentUpArrow">
            <a:avLst>
              <a:gd name="adj1" fmla="val 25000"/>
              <a:gd name="adj2" fmla="val 34231"/>
              <a:gd name="adj3" fmla="val 20385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7" name="Bent-Up Arrow 16"/>
          <p:cNvSpPr/>
          <p:nvPr/>
        </p:nvSpPr>
        <p:spPr>
          <a:xfrm rot="5400000">
            <a:off x="495300" y="1333500"/>
            <a:ext cx="1371600" cy="838200"/>
          </a:xfrm>
          <a:prstGeom prst="bentUpArrow">
            <a:avLst>
              <a:gd name="adj1" fmla="val 25000"/>
              <a:gd name="adj2" fmla="val 34231"/>
              <a:gd name="adj3" fmla="val 20385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94382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Kepentingan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Kesatuan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524000"/>
            <a:ext cx="7696200" cy="16002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teras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tunjang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sesebuah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mampu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membina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mencorakkan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ketamadunan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3200400"/>
            <a:ext cx="7696200" cy="1447800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Merupakan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ikatan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persaudaraan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‘</a:t>
            </a:r>
            <a:r>
              <a:rPr lang="en-US" sz="2600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Ukhwah</a:t>
            </a:r>
            <a:r>
              <a:rPr lang="en-US" sz="26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i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Islamiyyah</a:t>
            </a:r>
            <a:r>
              <a:rPr lang="en-US" sz="2600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’ 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ditanam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dasar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imam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</a:t>
            </a:r>
            <a:endParaRPr lang="en-US" sz="2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5334000"/>
            <a:ext cx="7162800" cy="1371600"/>
          </a:xfrm>
          <a:prstGeom prst="roundRect">
            <a:avLst>
              <a:gd name="adj" fmla="val 351"/>
            </a:avLst>
          </a:prstGeom>
          <a:solidFill>
            <a:srgbClr val="C0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PIAGAM MADINAH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warga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Madinah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lain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dipertahankan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381000" y="1600200"/>
            <a:ext cx="914400" cy="609600"/>
          </a:xfrm>
          <a:prstGeom prst="flowChartMagneticTap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Sequential Access Storage 12"/>
          <p:cNvSpPr/>
          <p:nvPr/>
        </p:nvSpPr>
        <p:spPr>
          <a:xfrm>
            <a:off x="381000" y="3048000"/>
            <a:ext cx="914400" cy="609600"/>
          </a:xfrm>
          <a:prstGeom prst="flowChartMagneticTap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4648200"/>
            <a:ext cx="2667000" cy="609600"/>
          </a:xfrm>
          <a:prstGeom prst="roundRect">
            <a:avLst>
              <a:gd name="adj" fmla="val 26725"/>
            </a:avLst>
          </a:prstGeom>
          <a:solidFill>
            <a:schemeClr val="accent6">
              <a:lumMod val="50000"/>
              <a:alpha val="69000"/>
            </a:schemeClr>
          </a:solidFill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  <a:cs typeface="Arial" charset="0"/>
              </a:rPr>
              <a:t>Contoh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lizzardD" pitchFamily="66" charset="0"/>
                <a:cs typeface="Arial" charset="0"/>
              </a:rPr>
              <a:t>…: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lizzardD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Keadaan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Malaysia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581400"/>
            <a:ext cx="7924800" cy="1828800"/>
          </a:xfrm>
          <a:prstGeom prst="roundRect">
            <a:avLst>
              <a:gd name="adj" fmla="val 351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Tapi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….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sesetengan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masyarakat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kehendak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tuntutan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pihak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demi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manfaat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bersama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urved Up Arrow 7"/>
          <p:cNvSpPr/>
          <p:nvPr/>
        </p:nvSpPr>
        <p:spPr>
          <a:xfrm rot="4521762" flipV="1">
            <a:off x="7530172" y="2430449"/>
            <a:ext cx="1752600" cy="1066800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752600"/>
            <a:ext cx="7924800" cy="12954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pihak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mempertikaikan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keistimewaan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00"/>
            <a:ext cx="9144000" cy="2400657"/>
          </a:xfrm>
          <a:prstGeom prst="rect">
            <a:avLst/>
          </a:prstGeom>
          <a:solidFill>
            <a:srgbClr val="CC330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419600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810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Punca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kebangkitan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1524000"/>
            <a:ext cx="7772400" cy="1295400"/>
          </a:xfrm>
          <a:prstGeom prst="roundRect">
            <a:avLst>
              <a:gd name="adj" fmla="val 351"/>
            </a:avLst>
          </a:prstGeom>
          <a:solidFill>
            <a:srgbClr val="660033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semakin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lemah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berpecah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2971800"/>
            <a:ext cx="7772400" cy="13716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Pimpinan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Melayu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saling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bercakaran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16200000">
            <a:off x="705733" y="1732667"/>
            <a:ext cx="838200" cy="878065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Notched Right Arrow 8"/>
          <p:cNvSpPr/>
          <p:nvPr/>
        </p:nvSpPr>
        <p:spPr>
          <a:xfrm rot="16200000">
            <a:off x="705732" y="3104268"/>
            <a:ext cx="838200" cy="878065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ounded Rectangle 9"/>
          <p:cNvSpPr/>
          <p:nvPr/>
        </p:nvSpPr>
        <p:spPr>
          <a:xfrm>
            <a:off x="304800" y="5029200"/>
            <a:ext cx="8458200" cy="1371600"/>
          </a:xfrm>
          <a:prstGeom prst="roundRect">
            <a:avLst>
              <a:gd name="adj" fmla="val 351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Hilangnya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keistimewaan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kuasa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kepimpinan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maruah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tergadai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terhina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228600" y="4267200"/>
            <a:ext cx="2209800" cy="990600"/>
          </a:xfrm>
          <a:prstGeom prst="flowChartPunchedTap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Akibatnya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95400" y="1371600"/>
            <a:ext cx="7620000" cy="1371600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Pihak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bertanggungjawab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cuba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kesempatan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457200"/>
            <a:ext cx="4980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cs typeface="Arial" charset="0"/>
              </a:rPr>
              <a:t>Akibat</a:t>
            </a:r>
            <a:r>
              <a:rPr lang="en-US" sz="3600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dirty="0" err="1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cs typeface="Arial" charset="0"/>
              </a:rPr>
              <a:t>Perpecahan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371600" y="2819400"/>
            <a:ext cx="7543800" cy="1371600"/>
          </a:xfrm>
          <a:prstGeom prst="roundRect">
            <a:avLst>
              <a:gd name="adj" fmla="val 351"/>
            </a:avLst>
          </a:prstGeom>
          <a:solidFill>
            <a:srgbClr val="00B05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peluang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menjatuh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menghancurkan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pembangunan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267200"/>
            <a:ext cx="7543800" cy="1371600"/>
          </a:xfrm>
          <a:prstGeom prst="roundRect">
            <a:avLst>
              <a:gd name="adj" fmla="val 351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Berlakunya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zaman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kegelapan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sepertimana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dialami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ketika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dijajah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5791200"/>
            <a:ext cx="8458200" cy="990600"/>
          </a:xfrm>
          <a:prstGeom prst="roundRect">
            <a:avLst>
              <a:gd name="adj" fmla="val 351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Bersatulah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…!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Bentuklah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ukhuwwah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agar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sebuah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(</a:t>
            </a:r>
            <a:r>
              <a:rPr lang="ar-SA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بَلْدَةٌ طَيِّبَةٌ وَرَبٌّ غَفُوْرٌ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)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52400" y="2286000"/>
            <a:ext cx="1828800" cy="990600"/>
          </a:xfrm>
          <a:prstGeom prst="homePlat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  <a:cs typeface="Arial" charset="0"/>
              </a:rPr>
              <a:t>AWAS!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Lightning Bolt 8"/>
          <p:cNvSpPr/>
          <p:nvPr/>
        </p:nvSpPr>
        <p:spPr>
          <a:xfrm>
            <a:off x="838200" y="1524000"/>
            <a:ext cx="838200" cy="685800"/>
          </a:xfrm>
          <a:prstGeom prst="lightningBol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ghtning Bolt 13"/>
          <p:cNvSpPr/>
          <p:nvPr/>
        </p:nvSpPr>
        <p:spPr>
          <a:xfrm>
            <a:off x="838200" y="3352800"/>
            <a:ext cx="838200" cy="685800"/>
          </a:xfrm>
          <a:prstGeom prst="lightningBol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>
            <a:off x="914400" y="4572000"/>
            <a:ext cx="838200" cy="685800"/>
          </a:xfrm>
          <a:prstGeom prst="lightningBol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650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Yunus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1569660"/>
          </a:xfrm>
          <a:prstGeom prst="rect">
            <a:avLst/>
          </a:prstGeom>
          <a:solidFill>
            <a:schemeClr val="accent2"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وَمَا كَانَ النَّاسُ إِلاَّ أُمَّةً وَاحِدَةً فَاخْتَلَفُواْ وَلَوْلاَ كَلِمَةٌ سَبَقَتْ مِن رَّبِّكَ لَقُضِيَ بَيْنَهُمْ فِيمَا فِيهِ يَخْتَلِفُونَ</a:t>
            </a:r>
            <a:endParaRPr lang="en-US" sz="36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86200"/>
            <a:ext cx="9144000" cy="2400657"/>
          </a:xfrm>
          <a:prstGeom prst="rect">
            <a:avLst/>
          </a:prstGeom>
          <a:solidFill>
            <a:srgbClr val="9900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tidaklah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mulanya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satu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berselisih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Dan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kalaulah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ketetapan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terdahulu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tuhanmu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tentulah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diputuskan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hukuman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diantara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mengenai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perselisihkan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 </a:t>
            </a:r>
            <a:endParaRPr lang="en-US" sz="25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-12288" y="0"/>
            <a:ext cx="9156288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32" y="397259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042" y="1897457"/>
            <a:ext cx="7500958" cy="4031873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06" r="1033" b="89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04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85992"/>
            <a:ext cx="9144000" cy="2215991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697094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85926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أَشْهَدُ أَنْ لآ إِلَهَ إِلاَّ اللهُ وَحْدَهُ لاَ شَرِيْكَ لَهُ، وَأَشْهَدُ أَنَّ سَيِّدَنَا مُحَمَّدًا عَبْدُهُ وَرَسُولُهُ</a:t>
            </a:r>
            <a:endParaRPr lang="ms-MY" sz="6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35716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739598"/>
            <a:ext cx="8286808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endParaRPr lang="en-US" sz="32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7784"/>
            <a:ext cx="9144000" cy="1631216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</a:t>
            </a:r>
            <a:r>
              <a:rPr lang="en-US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عَلَى عَبْدِكَ وَرَسُولِكَ مُحَمَّدٍ وَعَلَى آلِهِ وَصَحْبِهِ أَجْمَعِينَ</a:t>
            </a:r>
            <a:endParaRPr lang="ms-MY" sz="5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0"/>
            <a:ext cx="9144000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3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54358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57915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47230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اللهِ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اِتَّقُوْا اللهَ حَقَّ تُقَاتِهِ، وَلاَتَمُوْتُنَّ إِلاَّ وَاَنْتُمْ مُسْلِمُوْنَ</a:t>
            </a:r>
            <a:endParaRPr lang="ms-MY" sz="5400" b="1" dirty="0" smtClean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1012"/>
            <a:ext cx="914400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engkau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962400" y="3429000"/>
            <a:ext cx="4953000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Dapat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memelihara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lalai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sia-sia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62400" y="1600200"/>
            <a:ext cx="4876800" cy="16764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(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s.w.t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)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larangan-Nya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09600" y="2590800"/>
            <a:ext cx="3962400" cy="1676400"/>
          </a:xfrm>
          <a:prstGeom prst="homePlat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1219200" y="5334000"/>
            <a:ext cx="7010400" cy="1371600"/>
          </a:xfrm>
          <a:prstGeom prst="snip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Moga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tergolong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hamba-hamba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hingga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hayat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7800"/>
            <a:ext cx="9144000" cy="2123658"/>
          </a:xfrm>
          <a:prstGeom prst="rect">
            <a:avLst/>
          </a:prstGeom>
          <a:solidFill>
            <a:srgbClr val="CC330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QA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النَّاسُ إنَّا خَلَقْنَاكُم مِّن ذَكَرٍ وَأُنثَى وَجَعَلْنَاكُمْ شُعُوبًا وَقَبَائِل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لِتَعَارَفُوا إِنَّ أَكْرَمَكُمْ عِندَ اللهِ أَتْقَاكُمْ</a:t>
            </a:r>
            <a:endParaRPr lang="en-US" sz="4400" b="1" dirty="0" smtClean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QA" sz="44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إِنَّ اللهَ عَلِيمٌ خَبِيرٌ</a:t>
            </a:r>
            <a:endParaRPr lang="en-US" sz="44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14678"/>
            <a:ext cx="9144000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!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menciptakan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lelaki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perempuan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mendirikan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berbagai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bangsa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bersuku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puak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berkenal-kenalan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beramah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mesra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satu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lain).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semulia-mulia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disisi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ialah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lebih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taqwanya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(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bukan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lebih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keturunan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atau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bangsanya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).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Mengetahui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Mendalam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PengetahuanNya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amalan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88893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Hujurat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13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4358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Agenda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Utama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Negara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524000"/>
            <a:ext cx="8229600" cy="914400"/>
          </a:xfrm>
          <a:prstGeom prst="roundRect">
            <a:avLst>
              <a:gd name="adj" fmla="val 351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7550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Menyatupadukan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rakyat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2590800"/>
            <a:ext cx="8229600" cy="1066800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dasar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tindakan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dirangka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810000"/>
            <a:ext cx="8229600" cy="1295400"/>
          </a:xfrm>
          <a:prstGeom prst="roundRect">
            <a:avLst>
              <a:gd name="adj" fmla="val 351"/>
            </a:avLst>
          </a:prstGeom>
          <a:solidFill>
            <a:srgbClr val="00B05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Gag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1 Mal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aysia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dijadikan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pelengkap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mengukuhkan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perpaduan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7123728">
            <a:off x="440061" y="1162798"/>
            <a:ext cx="886312" cy="833402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Notched Right Arrow 7"/>
          <p:cNvSpPr/>
          <p:nvPr/>
        </p:nvSpPr>
        <p:spPr>
          <a:xfrm rot="7697872">
            <a:off x="7684371" y="3201148"/>
            <a:ext cx="990600" cy="838200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Rounded Rectangle 10"/>
          <p:cNvSpPr/>
          <p:nvPr/>
        </p:nvSpPr>
        <p:spPr>
          <a:xfrm>
            <a:off x="457200" y="5257800"/>
            <a:ext cx="8305800" cy="1524000"/>
          </a:xfrm>
          <a:prstGeom prst="roundRect">
            <a:avLst>
              <a:gd name="adj" fmla="val 351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Namun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…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agenda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perpaduan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harus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menghapuskan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identiti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sebagai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723900" y="4610100"/>
            <a:ext cx="914400" cy="685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Ali-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139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72622"/>
            <a:ext cx="9144000" cy="1631216"/>
          </a:xfrm>
          <a:prstGeom prst="rect">
            <a:avLst/>
          </a:prstGeom>
          <a:solidFill>
            <a:srgbClr val="9900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merasa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lemah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jangnlah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berdukacita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hal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kamulah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tertinggi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darjatnya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jika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5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5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.”</a:t>
            </a:r>
            <a:endParaRPr lang="en-US" sz="2500" b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830997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تَهِنُوا وَلاَ تَحْزَنُوا وَأَنتُمُ الأَعْلَوْنَ إِن كُنتُم مُّؤْمِنِينَ</a:t>
            </a:r>
            <a:endParaRPr lang="en-US" sz="4800" b="1" dirty="0"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600200"/>
            <a:ext cx="7696200" cy="3429000"/>
          </a:xfrm>
          <a:prstGeom prst="roundRect">
            <a:avLst>
              <a:gd name="adj" fmla="val 351"/>
            </a:avLst>
          </a:prstGeom>
          <a:solidFill>
            <a:srgbClr val="80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Islam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patutlah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kehadapan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menerajui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acuan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Malaysia.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semua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termaktub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perlembagaan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persetujuan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kontrak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sosial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Sun 8"/>
          <p:cNvSpPr/>
          <p:nvPr/>
        </p:nvSpPr>
        <p:spPr>
          <a:xfrm>
            <a:off x="381000" y="1219200"/>
            <a:ext cx="1143000" cy="1066800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314" y="1246046"/>
            <a:ext cx="84296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</a:t>
            </a:r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عَلَى النَّبِيِّ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يآأَيُّهَا </a:t>
            </a:r>
            <a:r>
              <a:rPr lang="ar-SA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الَّذِينَ ءَامَنُوا صَلُّوا عَلَيْهِ وَسَلِّمُوا تَسْلِيمًا </a:t>
            </a:r>
            <a:endParaRPr lang="ms-MY" sz="5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1470" y="3442834"/>
            <a:ext cx="9144000" cy="3200876"/>
          </a:xfrm>
          <a:prstGeom prst="rect">
            <a:avLst/>
          </a:prstGeom>
          <a:solidFill>
            <a:schemeClr val="accent6">
              <a:lumMod val="5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</a:p>
          <a:p>
            <a:pPr algn="ctr">
              <a:defRPr/>
            </a:pPr>
            <a:endParaRPr lang="en-US" sz="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43258" y="-71462"/>
            <a:ext cx="47291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00298" y="285728"/>
            <a:ext cx="63007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23828" y="1419212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4282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263552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518" y="314324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5720" y="0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1908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8" y="-71462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2343" t="3125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9315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3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سَيِّدنَا مُحَمَّدًا عَبْدُهُ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810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886200"/>
            <a:ext cx="8643998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2343" t="3125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2343" t="3125" r="2343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1571612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524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533400"/>
            <a:ext cx="8534400" cy="65532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llah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yang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b="3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428604"/>
            <a:ext cx="9144000" cy="1571636"/>
          </a:xfrm>
          <a:prstGeom prst="roundRect">
            <a:avLst>
              <a:gd name="adj" fmla="val 5207"/>
            </a:avLst>
          </a:prstGeom>
          <a:solidFill>
            <a:srgbClr val="0066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596" y="2643182"/>
            <a:ext cx="7143800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148" y="299423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30740"/>
            <a:ext cx="9144000" cy="1569660"/>
          </a:xfrm>
          <a:prstGeom prst="rect">
            <a:avLst/>
          </a:prstGeom>
          <a:solidFill>
            <a:srgbClr val="FF000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وَسَلِّمْ عَلَى سَيْدِنَا مُحَمَّدٍ وَعَلَى آلِهِ وَصَحْبِهِ أَجْمَعِيْنَ وَمَنْ تَبِعَهُمْ بِإِحْسَانٍ إِلَى يَوْمِ الدِّين.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505200"/>
            <a:ext cx="8786842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ar-S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ar-S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46914"/>
            <a:ext cx="9144000" cy="1754326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أَمَّا بَعْدُ،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، اِتَّقُوْا اللهَ، أُوصِيْكُم وَاِيَّايَ بِتَقْوَى اللهِ، فَقَدْ فَازَ الْمُتَّقُوْنَ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9144000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sebenar-sebenar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kepadamu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Allah.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457200" y="1752600"/>
            <a:ext cx="3429024" cy="187165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3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2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114800" y="3505200"/>
            <a:ext cx="4648200" cy="24384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s.w.t</a:t>
            </a:r>
            <a:endParaRPr lang="en-US" sz="28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larangan-Nya</a:t>
            </a:r>
            <a:r>
              <a:rPr lang="en-US" sz="28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iagonal Stripe 5"/>
          <p:cNvSpPr/>
          <p:nvPr/>
        </p:nvSpPr>
        <p:spPr>
          <a:xfrm>
            <a:off x="457200" y="1752600"/>
            <a:ext cx="762000" cy="1066800"/>
          </a:xfrm>
          <a:prstGeom prst="diagStrip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844773">
            <a:off x="3257672" y="3191533"/>
            <a:ext cx="1173873" cy="11430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2025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Pendahuluan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752600"/>
            <a:ext cx="8229600" cy="1600200"/>
          </a:xfrm>
          <a:prstGeom prst="roundRect">
            <a:avLst>
              <a:gd name="adj" fmla="val 0"/>
            </a:avLst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Malaysia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sebuah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negara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dibina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berasaskan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pemuafakatan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kerjasama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pelbagai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bangsa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3733800"/>
            <a:ext cx="8229600" cy="1524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Kepelbagaian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bangsa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dasar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penjajahan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Barat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diwarisi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76200" y="2209800"/>
            <a:ext cx="762000" cy="6096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Striped Right Arrow 6"/>
          <p:cNvSpPr/>
          <p:nvPr/>
        </p:nvSpPr>
        <p:spPr>
          <a:xfrm>
            <a:off x="76200" y="4267200"/>
            <a:ext cx="762000" cy="6096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1585</Words>
  <Application>Microsoft Office PowerPoint</Application>
  <PresentationFormat>On-screen Show (4:3)</PresentationFormat>
  <Paragraphs>176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ib</cp:lastModifiedBy>
  <cp:revision>177</cp:revision>
  <dcterms:created xsi:type="dcterms:W3CDTF">2011-08-14T00:19:08Z</dcterms:created>
  <dcterms:modified xsi:type="dcterms:W3CDTF">2011-09-15T14:18:34Z</dcterms:modified>
</cp:coreProperties>
</file>